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BF2A61"/>
    <a:srgbClr val="90C740"/>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694"/>
  </p:normalViewPr>
  <p:slideViewPr>
    <p:cSldViewPr snapToGrid="0">
      <p:cViewPr varScale="1">
        <p:scale>
          <a:sx n="103" d="100"/>
          <a:sy n="103" d="100"/>
        </p:scale>
        <p:origin x="2688" y="176"/>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3.emf"/><Relationship Id="rId3" Type="http://schemas.openxmlformats.org/officeDocument/2006/relationships/image" Target="../media/image198.emf"/><Relationship Id="rId7" Type="http://schemas.openxmlformats.org/officeDocument/2006/relationships/image" Target="../media/image202.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1.emf"/><Relationship Id="rId5" Type="http://schemas.openxmlformats.org/officeDocument/2006/relationships/image" Target="../media/image200.emf"/><Relationship Id="rId4" Type="http://schemas.openxmlformats.org/officeDocument/2006/relationships/image" Target="../media/image199.emf"/></Relationships>
</file>

<file path=ppt/slides/_rels/slide29.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05.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6.emf"/><Relationship Id="rId3" Type="http://schemas.openxmlformats.org/officeDocument/2006/relationships/image" Target="../media/image206.emf"/><Relationship Id="rId7" Type="http://schemas.openxmlformats.org/officeDocument/2006/relationships/image" Target="../media/image210.tiff"/><Relationship Id="rId12" Type="http://schemas.openxmlformats.org/officeDocument/2006/relationships/image" Target="../media/image21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9.png"/><Relationship Id="rId11" Type="http://schemas.openxmlformats.org/officeDocument/2006/relationships/image" Target="../media/image214.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png"/><Relationship Id="rId14" Type="http://schemas.openxmlformats.org/officeDocument/2006/relationships/image" Target="../media/image217.emf"/></Relationships>
</file>

<file path=ppt/slides/_rels/slide31.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199.emf"/><Relationship Id="rId18" Type="http://schemas.openxmlformats.org/officeDocument/2006/relationships/image" Target="../media/image225.tiff"/><Relationship Id="rId3" Type="http://schemas.openxmlformats.org/officeDocument/2006/relationships/image" Target="../media/image219.png"/><Relationship Id="rId21" Type="http://schemas.openxmlformats.org/officeDocument/2006/relationships/image" Target="../media/image203.emf"/><Relationship Id="rId7" Type="http://schemas.openxmlformats.org/officeDocument/2006/relationships/image" Target="../media/image30.png"/><Relationship Id="rId12" Type="http://schemas.openxmlformats.org/officeDocument/2006/relationships/image" Target="../media/image198.emf"/><Relationship Id="rId17" Type="http://schemas.openxmlformats.org/officeDocument/2006/relationships/image" Target="../media/image204.emf"/><Relationship Id="rId2" Type="http://schemas.openxmlformats.org/officeDocument/2006/relationships/image" Target="../media/image218.png"/><Relationship Id="rId16" Type="http://schemas.openxmlformats.org/officeDocument/2006/relationships/image" Target="../media/image205.emf"/><Relationship Id="rId20" Type="http://schemas.openxmlformats.org/officeDocument/2006/relationships/image" Target="../media/image202.emf"/><Relationship Id="rId1" Type="http://schemas.openxmlformats.org/officeDocument/2006/relationships/slideLayout" Target="../slideLayouts/slideLayout14.xml"/><Relationship Id="rId6" Type="http://schemas.openxmlformats.org/officeDocument/2006/relationships/image" Target="../media/image147.png"/><Relationship Id="rId11" Type="http://schemas.openxmlformats.org/officeDocument/2006/relationships/image" Target="../media/image224.emf"/><Relationship Id="rId5" Type="http://schemas.openxmlformats.org/officeDocument/2006/relationships/image" Target="../media/image220.tiff"/><Relationship Id="rId15" Type="http://schemas.openxmlformats.org/officeDocument/2006/relationships/image" Target="../media/image201.emf"/><Relationship Id="rId10" Type="http://schemas.openxmlformats.org/officeDocument/2006/relationships/image" Target="../media/image223.png"/><Relationship Id="rId19" Type="http://schemas.openxmlformats.org/officeDocument/2006/relationships/image" Target="../media/image68.emf"/><Relationship Id="rId4" Type="http://schemas.microsoft.com/office/2007/relationships/hdphoto" Target="../media/hdphoto1.wdp"/><Relationship Id="rId9" Type="http://schemas.openxmlformats.org/officeDocument/2006/relationships/image" Target="../media/image222.png"/><Relationship Id="rId14" Type="http://schemas.openxmlformats.org/officeDocument/2006/relationships/image" Target="../media/image20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46687" y="2221830"/>
            <a:ext cx="391872" cy="359216"/>
          </a:xfrm>
          <a:prstGeom prst="rect">
            <a:avLst/>
          </a:prstGeom>
        </p:spPr>
      </p:pic>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14" name="Group 13">
            <a:extLst>
              <a:ext uri="{FF2B5EF4-FFF2-40B4-BE49-F238E27FC236}">
                <a16:creationId xmlns:a16="http://schemas.microsoft.com/office/drawing/2014/main" id="{5D3AC7DE-35CA-294A-B1A4-B2507D558E30}"/>
              </a:ext>
            </a:extLst>
          </p:cNvPr>
          <p:cNvGrpSpPr/>
          <p:nvPr/>
        </p:nvGrpSpPr>
        <p:grpSpPr>
          <a:xfrm>
            <a:off x="679824" y="6277441"/>
            <a:ext cx="767139" cy="954537"/>
            <a:chOff x="679824" y="6277441"/>
            <a:chExt cx="767139" cy="954537"/>
          </a:xfrm>
        </p:grpSpPr>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grpSp>
      <p:grpSp>
        <p:nvGrpSpPr>
          <p:cNvPr id="19" name="Group 18">
            <a:extLst>
              <a:ext uri="{FF2B5EF4-FFF2-40B4-BE49-F238E27FC236}">
                <a16:creationId xmlns:a16="http://schemas.microsoft.com/office/drawing/2014/main" id="{2A00CA91-7DF8-F840-BE60-8A8146927FD6}"/>
              </a:ext>
            </a:extLst>
          </p:cNvPr>
          <p:cNvGrpSpPr/>
          <p:nvPr/>
        </p:nvGrpSpPr>
        <p:grpSpPr>
          <a:xfrm>
            <a:off x="2668010" y="6222676"/>
            <a:ext cx="876300" cy="1019728"/>
            <a:chOff x="4752160" y="6273805"/>
            <a:chExt cx="876300" cy="1019728"/>
          </a:xfrm>
        </p:grpSpPr>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grpSp>
      <p:grpSp>
        <p:nvGrpSpPr>
          <p:cNvPr id="15" name="Group 14">
            <a:extLst>
              <a:ext uri="{FF2B5EF4-FFF2-40B4-BE49-F238E27FC236}">
                <a16:creationId xmlns:a16="http://schemas.microsoft.com/office/drawing/2014/main" id="{3CA66ABF-066F-7844-8C16-43EEC1954B25}"/>
              </a:ext>
            </a:extLst>
          </p:cNvPr>
          <p:cNvGrpSpPr/>
          <p:nvPr/>
        </p:nvGrpSpPr>
        <p:grpSpPr>
          <a:xfrm>
            <a:off x="1685031" y="6277441"/>
            <a:ext cx="761625" cy="977130"/>
            <a:chOff x="2764182" y="6273805"/>
            <a:chExt cx="761625" cy="977130"/>
          </a:xfrm>
        </p:grpSpPr>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5"/>
            <a:stretch>
              <a:fillRect/>
            </a:stretch>
          </p:blipFill>
          <p:spPr>
            <a:xfrm>
              <a:off x="2764182" y="6273805"/>
              <a:ext cx="761625" cy="761625"/>
            </a:xfrm>
            <a:prstGeom prst="rect">
              <a:avLst/>
            </a:prstGeom>
          </p:spPr>
        </p:pic>
      </p:gr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11"/>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13824" y="6369829"/>
            <a:ext cx="609141" cy="680774"/>
            <a:chOff x="3813824" y="6369829"/>
            <a:chExt cx="609141" cy="68077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12"/>
            <a:stretch>
              <a:fillRect/>
            </a:stretch>
          </p:blipFill>
          <p:spPr>
            <a:xfrm>
              <a:off x="3935800" y="6369829"/>
              <a:ext cx="390720" cy="351216"/>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13824" y="6804382"/>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29459" y="6354610"/>
            <a:ext cx="485710" cy="558618"/>
            <a:chOff x="4529459" y="6354610"/>
            <a:chExt cx="485710" cy="558618"/>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13"/>
            <a:stretch>
              <a:fillRect/>
            </a:stretch>
          </p:blipFill>
          <p:spPr>
            <a:xfrm>
              <a:off x="4575106" y="6354610"/>
              <a:ext cx="394417" cy="361549"/>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29459" y="6790117"/>
              <a:ext cx="48571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481" y="6355154"/>
            <a:ext cx="443944" cy="681184"/>
            <a:chOff x="5222481" y="6355154"/>
            <a:chExt cx="443944" cy="681184"/>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4"/>
            <a:stretch>
              <a:fillRect/>
            </a:stretch>
          </p:blipFill>
          <p:spPr>
            <a:xfrm>
              <a:off x="5222481" y="6355154"/>
              <a:ext cx="418297" cy="383439"/>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32012" y="6790117"/>
              <a:ext cx="43441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68841" y="6350399"/>
            <a:ext cx="559449" cy="590112"/>
            <a:chOff x="5868841" y="6350399"/>
            <a:chExt cx="559449" cy="590112"/>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5"/>
            <a:stretch>
              <a:fillRect/>
            </a:stretch>
          </p:blipFill>
          <p:spPr>
            <a:xfrm>
              <a:off x="5933200" y="6350399"/>
              <a:ext cx="435817" cy="399499"/>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68841" y="6817400"/>
              <a:ext cx="5594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4183" y="6356943"/>
            <a:ext cx="450443" cy="693660"/>
            <a:chOff x="6644183" y="6356943"/>
            <a:chExt cx="450443" cy="69366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6"/>
            <a:stretch>
              <a:fillRect/>
            </a:stretch>
          </p:blipFill>
          <p:spPr>
            <a:xfrm>
              <a:off x="6661439" y="6356943"/>
              <a:ext cx="391872" cy="359216"/>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4183" y="6804382"/>
              <a:ext cx="4504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815796"/>
            <a:chOff x="8601398" y="6338165"/>
            <a:chExt cx="944169" cy="815796"/>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7"/>
            <a:stretch>
              <a:fillRect/>
            </a:stretch>
          </p:blipFill>
          <p:spPr>
            <a:xfrm>
              <a:off x="8867638" y="6338165"/>
              <a:ext cx="411691" cy="377383"/>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84629"/>
              <a:ext cx="94416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645869"/>
            <a:chOff x="8061676" y="6404733"/>
            <a:chExt cx="657231" cy="645869"/>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18"/>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804381"/>
              <a:ext cx="6572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981021"/>
            <a:chOff x="7214718" y="4827350"/>
            <a:chExt cx="707233" cy="98102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981021"/>
              <a:chOff x="1694" y="9504"/>
              <a:chExt cx="707232" cy="98101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0" name="Shape 299">
                <a:extLst>
                  <a:ext uri="{FF2B5EF4-FFF2-40B4-BE49-F238E27FC236}">
                    <a16:creationId xmlns:a16="http://schemas.microsoft.com/office/drawing/2014/main" id="{A1516093-1ECC-214B-87D0-7F5ACA4382EE}"/>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9"/>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3" y="6369829"/>
            <a:ext cx="410550" cy="661021"/>
            <a:chOff x="7332513" y="6369829"/>
            <a:chExt cx="410550" cy="661021"/>
          </a:xfrm>
        </p:grpSpPr>
        <p:sp>
          <p:nvSpPr>
            <p:cNvPr id="114" name="Shape 254">
              <a:extLst>
                <a:ext uri="{FF2B5EF4-FFF2-40B4-BE49-F238E27FC236}">
                  <a16:creationId xmlns:a16="http://schemas.microsoft.com/office/drawing/2014/main" id="{E993A921-BAB6-1140-9B5D-F254CFC5C3D3}"/>
                </a:ext>
              </a:extLst>
            </p:cNvPr>
            <p:cNvSpPr/>
            <p:nvPr/>
          </p:nvSpPr>
          <p:spPr>
            <a:xfrm>
              <a:off x="7332694" y="6784629"/>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20"/>
            <a:stretch>
              <a:fillRect/>
            </a:stretch>
          </p:blipFill>
          <p:spPr>
            <a:xfrm>
              <a:off x="7332513" y="6369829"/>
              <a:ext cx="392723" cy="353017"/>
            </a:xfrm>
            <a:prstGeom prst="rect">
              <a:avLst/>
            </a:prstGeom>
          </p:spPr>
        </p:pic>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21"/>
          <a:stretch>
            <a:fillRect/>
          </a:stretch>
        </p:blipFill>
        <p:spPr>
          <a:xfrm>
            <a:off x="7998782" y="6350399"/>
            <a:ext cx="406193" cy="365125"/>
          </a:xfrm>
          <a:prstGeom prst="rect">
            <a:avLst/>
          </a:prstGeom>
        </p:spPr>
      </p:pic>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a:t>
            </a:r>
            <a:r>
              <a:rPr lang="en-US" dirty="0" err="1">
                <a:solidFill>
                  <a:srgbClr val="4277BB"/>
                </a:solidFill>
              </a:rPr>
              <a:t>myarchitecture</a:t>
            </a:r>
            <a:r>
              <a:rPr lang="en-US" dirty="0">
                <a:solidFill>
                  <a:srgbClr val="4277BB"/>
                </a:solidFill>
              </a:rPr>
              <a:t>/</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5604</Words>
  <Application>Microsoft Macintosh PowerPoint</Application>
  <PresentationFormat>Custom</PresentationFormat>
  <Paragraphs>964</Paragraphs>
  <Slides>43</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2019-10-02T14:21:03Z</dcterms:modified>
  <cp:category/>
</cp:coreProperties>
</file>